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150" d="100"/>
          <a:sy n="150" d="100"/>
        </p:scale>
        <p:origin x="42"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2021/11/24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748851"/>
            <a:chOff x="200868" y="8237720"/>
            <a:chExt cx="6450346" cy="748851"/>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571073"/>
              <a:ext cx="4867595" cy="415498"/>
            </a:xfrm>
            <a:prstGeom prst="rect">
              <a:avLst/>
            </a:prstGeom>
          </p:spPr>
          <p:txBody>
            <a:bodyPr wrap="square">
              <a:spAutoFit/>
            </a:bodyPr>
            <a:lstStyle/>
            <a:p>
              <a:r>
                <a:rPr kumimoji="1" lang="ja-JP" altLang="en-US" sz="1050" dirty="0"/>
                <a:t>（大声なしの場合は、大声なしと判断した理由や、大声を伴わないことを担保する具体的な対策を記載ください。）</a:t>
              </a:r>
            </a:p>
          </p:txBody>
        </p:sp>
      </p:gr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321438" y="7364938"/>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pic>
        <p:nvPicPr>
          <p:cNvPr id="8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53" t="19061" r="58293" b="62731"/>
          <a:stretch/>
        </p:blipFill>
        <p:spPr bwMode="auto">
          <a:xfrm>
            <a:off x="5762013" y="52959"/>
            <a:ext cx="976038" cy="352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3879</TotalTime>
  <Words>1095</Words>
  <Application>Microsoft Office PowerPoint</Application>
  <PresentationFormat>A4 210 x 297 mm</PresentationFormat>
  <Paragraphs>97</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131253</cp:lastModifiedBy>
  <cp:revision>574</cp:revision>
  <cp:lastPrinted>2021-11-05T07:30:46Z</cp:lastPrinted>
  <dcterms:created xsi:type="dcterms:W3CDTF">2021-06-21T06:44:25Z</dcterms:created>
  <dcterms:modified xsi:type="dcterms:W3CDTF">2021-11-24T10:43:18Z</dcterms:modified>
</cp:coreProperties>
</file>